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70" r:id="rId9"/>
    <p:sldId id="262" r:id="rId10"/>
    <p:sldId id="266" r:id="rId11"/>
    <p:sldId id="271" r:id="rId12"/>
    <p:sldId id="26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Different routes (Building, Sewers)</a:t>
          </a:r>
          <a:endParaRPr lang="en-US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Hide in box (to avoid camera)</a:t>
          </a:r>
          <a:endParaRPr lang="en-US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Difficulty (Change the time of day)</a:t>
          </a:r>
          <a:endParaRPr lang="en-US" sz="23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Different routes (Building, Sewers)</a:t>
          </a:r>
          <a:endParaRPr lang="en-US" sz="2300" kern="1200"/>
        </a:p>
      </dsp:txBody>
      <dsp:txXfrm>
        <a:off x="3813075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Local Multiplayer 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5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Hide in box (to avoid camera)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Vibration (increase vibration when enemies get closer)</a:t>
            </a:r>
          </a:p>
          <a:p>
            <a:r>
              <a:rPr lang="en-GB" sz="2000"/>
              <a:t>Touch pad (to move around the map)</a:t>
            </a:r>
          </a:p>
        </p:txBody>
      </p:sp>
      <p:pic>
        <p:nvPicPr>
          <p:cNvPr id="1028" name="Picture 4" descr="Sony PlayStation DualShock 4 Wireless Controller - Black">
            <a:extLst>
              <a:ext uri="{FF2B5EF4-FFF2-40B4-BE49-F238E27FC236}">
                <a16:creationId xmlns:a16="http://schemas.microsoft.com/office/drawing/2014/main" id="{0440454E-BEE8-EF3E-D8A6-C5B52ED7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15954"/>
            <a:ext cx="5319062" cy="33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26860-2A3B-FDF2-D84C-87638EFB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71022E-71A1-7D6D-7292-AED32300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78F0-FADB-78D8-C183-EB11795D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Development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B5DA2-BAD9-5B7D-42A6-3C8011BD2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 r="2749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40CAC252-DEE4-430A-FE48-F8854E405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E045-016E-9562-D0BC-92B4E79F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400" dirty="0"/>
              <a:t>Most of it can be done in parallel </a:t>
            </a:r>
          </a:p>
        </p:txBody>
      </p:sp>
    </p:spTree>
    <p:extLst>
      <p:ext uri="{BB962C8B-B14F-4D97-AF65-F5344CB8AC3E}">
        <p14:creationId xmlns:p14="http://schemas.microsoft.com/office/powerpoint/2010/main" val="115191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Breakdown of workload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Using Trello for Kanban</a:t>
            </a:r>
          </a:p>
          <a:p>
            <a:r>
              <a:rPr lang="en-GB" sz="2000" dirty="0"/>
              <a:t>Allowing us to assign ourselves to tasks</a:t>
            </a:r>
          </a:p>
          <a:p>
            <a:r>
              <a:rPr lang="en-GB" sz="2000" dirty="0"/>
              <a:t>Using labels to keep tasks clear</a:t>
            </a:r>
          </a:p>
          <a:p>
            <a:endParaRPr lang="en-GB" sz="2000" dirty="0"/>
          </a:p>
          <a:p>
            <a:r>
              <a:rPr lang="en-GB" sz="2000" dirty="0"/>
              <a:t>Ethan – World design / Coding</a:t>
            </a:r>
          </a:p>
          <a:p>
            <a:r>
              <a:rPr lang="en-GB" sz="2000" dirty="0"/>
              <a:t>Paul – UI / Coding</a:t>
            </a:r>
          </a:p>
          <a:p>
            <a:r>
              <a:rPr lang="en-GB" sz="2000" dirty="0"/>
              <a:t>Matthius – Audio / Coding</a:t>
            </a:r>
          </a:p>
          <a:p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8DF51-D1AC-9495-B2FC-FCB6552F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20" y="3707894"/>
            <a:ext cx="339757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586646" cy="1719072"/>
          </a:xfrm>
        </p:spPr>
        <p:txBody>
          <a:bodyPr anchor="b">
            <a:noAutofit/>
          </a:bodyPr>
          <a:lstStyle/>
          <a:p>
            <a:r>
              <a:rPr lang="en-GB" sz="4000" dirty="0"/>
              <a:t>What if the plan goes wrong</a:t>
            </a:r>
          </a:p>
        </p:txBody>
      </p:sp>
      <p:sp>
        <p:nvSpPr>
          <p:cNvPr id="309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E4561BC9-F63A-B01C-EA38-206A4FD4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  <p:pic>
        <p:nvPicPr>
          <p:cNvPr id="3074" name="Picture 2" descr="404 Error Page Design Tips - Vizion Interactive">
            <a:extLst>
              <a:ext uri="{FF2B5EF4-FFF2-40B4-BE49-F238E27FC236}">
                <a16:creationId xmlns:a16="http://schemas.microsoft.com/office/drawing/2014/main" id="{DB98244C-1A78-BD0E-52CF-958028E1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2" r="10155" b="-3"/>
          <a:stretch/>
        </p:blipFill>
        <p:spPr bwMode="auto">
          <a:xfrm>
            <a:off x="5280838" y="640080"/>
            <a:ext cx="5721354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Planned features for prototype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GB" sz="2200"/>
          </a:p>
        </p:txBody>
      </p:sp>
      <p:pic>
        <p:nvPicPr>
          <p:cNvPr id="4098" name="Picture 2" descr="Smithy Secrets: An Intro to Forging Methods | Metal Casting Resources">
            <a:extLst>
              <a:ext uri="{FF2B5EF4-FFF2-40B4-BE49-F238E27FC236}">
                <a16:creationId xmlns:a16="http://schemas.microsoft.com/office/drawing/2014/main" id="{2789E4CD-78D8-81CD-1F62-002D0874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Thanks for listening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We hope you enjoyed</a:t>
            </a:r>
          </a:p>
        </p:txBody>
      </p:sp>
      <p:pic>
        <p:nvPicPr>
          <p:cNvPr id="4098" name="Picture 2" descr="A yellow emoji giving a thumbs up&#10;&#10;Description automatically generated">
            <a:extLst>
              <a:ext uri="{FF2B5EF4-FFF2-40B4-BE49-F238E27FC236}">
                <a16:creationId xmlns:a16="http://schemas.microsoft.com/office/drawing/2014/main" id="{17D4715E-CC31-2FA4-B809-63EAE868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" b="18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Themes: Platformer, RPG, Stealth</a:t>
            </a:r>
          </a:p>
          <a:p>
            <a:pPr marL="0" indent="0">
              <a:buNone/>
            </a:pPr>
            <a:r>
              <a:rPr lang="en-GB" sz="2200" dirty="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9130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853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Will use behaviour trees:</a:t>
            </a:r>
          </a:p>
          <a:p>
            <a:r>
              <a:rPr lang="en-GB" sz="2000" dirty="0"/>
              <a:t>Police (Search, Arrest, Shoot)</a:t>
            </a:r>
          </a:p>
          <a:p>
            <a:r>
              <a:rPr lang="en-GB" sz="2000" dirty="0"/>
              <a:t>Helicopter Police (Search, alert)</a:t>
            </a:r>
          </a:p>
          <a:p>
            <a:r>
              <a:rPr lang="en-GB" sz="2000" dirty="0"/>
              <a:t>Civilians (Wander, Gather cash)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A9AA76C2-DDD1-291E-5362-A90DC168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29252"/>
            <a:ext cx="5319062" cy="33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2C0795-708D-CD53-F562-0EE42B542AD7}"/>
              </a:ext>
            </a:extLst>
          </p:cNvPr>
          <p:cNvSpPr txBox="1"/>
          <p:nvPr/>
        </p:nvSpPr>
        <p:spPr>
          <a:xfrm>
            <a:off x="6030851" y="5053666"/>
            <a:ext cx="340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 – unity behaviour bricks 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Graphics</a:t>
            </a:r>
          </a:p>
        </p:txBody>
      </p:sp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F82E0CBF-C8DD-BA6F-4A26-191C0BD8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r="2239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Resolution 720 &amp; 1080. Pro only 4k.</a:t>
            </a:r>
          </a:p>
          <a:p>
            <a:r>
              <a:rPr lang="en-GB" sz="2200"/>
              <a:t>Different 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361C-F410-5841-B82E-CD56647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Audio</a:t>
            </a:r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B34B7C3-A021-2F34-D331-0343ACC9A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2" r="3188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2E45-9D19-5214-58AB-84FC482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Sound effects will be taken from royalty free sites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Sound effects for:</a:t>
            </a:r>
          </a:p>
          <a:p>
            <a:r>
              <a:rPr lang="en-GB" sz="2200" dirty="0"/>
              <a:t>Throwing money, disabling cameras, hiding in boxes, shouting, being spotted, etc…</a:t>
            </a:r>
          </a:p>
        </p:txBody>
      </p:sp>
    </p:spTree>
    <p:extLst>
      <p:ext uri="{BB962C8B-B14F-4D97-AF65-F5344CB8AC3E}">
        <p14:creationId xmlns:p14="http://schemas.microsoft.com/office/powerpoint/2010/main" val="14495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613</Words>
  <Application>Microsoft Office PowerPoint</Application>
  <PresentationFormat>Widescreen</PresentationFormat>
  <Paragraphs>71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Audio</vt:lpstr>
      <vt:lpstr>Assets</vt:lpstr>
      <vt:lpstr>Controller features</vt:lpstr>
      <vt:lpstr>Development order</vt:lpstr>
      <vt:lpstr>Breakdown of workload</vt:lpstr>
      <vt:lpstr>What if the plan goes wrong</vt:lpstr>
      <vt:lpstr>Planned features for prototype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32</cp:revision>
  <dcterms:created xsi:type="dcterms:W3CDTF">2024-02-02T14:17:01Z</dcterms:created>
  <dcterms:modified xsi:type="dcterms:W3CDTF">2024-02-07T07:25:50Z</dcterms:modified>
</cp:coreProperties>
</file>